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2ae8e6349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2ae8e6349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ae8e6349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ae8e6349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ae8e6349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ae8e6349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ae8e6349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ae8e6349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ae8e6349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ae8e6349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ae8e63492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ae8e63492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2ae8e6349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2ae8e6349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2bd9cc2be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2bd9cc2be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bd9cc2b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bd9cc2b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bd9cc2be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bd9cc2be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bd9cc2be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bd9cc2be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bd9cc2be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2bd9cc2be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bd9cc2be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bd9cc2be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2775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=&gt; Asad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=&gt; Usama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=&gt; Aneeb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 rotWithShape="1">
          <a:blip r:embed="rId3">
            <a:alphaModFix/>
          </a:blip>
          <a:srcRect b="6006" l="0" r="0" t="0"/>
          <a:stretch/>
        </p:blipFill>
        <p:spPr>
          <a:xfrm>
            <a:off x="0" y="1250"/>
            <a:ext cx="9144001" cy="483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 rotWithShape="1">
          <a:blip r:embed="rId3">
            <a:alphaModFix/>
          </a:blip>
          <a:srcRect b="6006" l="0" r="0" t="0"/>
          <a:stretch/>
        </p:blipFill>
        <p:spPr>
          <a:xfrm>
            <a:off x="0" y="1250"/>
            <a:ext cx="9144001" cy="483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 rotWithShape="1">
          <a:blip r:embed="rId3">
            <a:alphaModFix/>
          </a:blip>
          <a:srcRect b="6244" l="0" r="0" t="0"/>
          <a:stretch/>
        </p:blipFill>
        <p:spPr>
          <a:xfrm>
            <a:off x="0" y="1250"/>
            <a:ext cx="9144001" cy="48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 rotWithShape="1">
          <a:blip r:embed="rId3">
            <a:alphaModFix/>
          </a:blip>
          <a:srcRect b="6006" l="0" r="0" t="0"/>
          <a:stretch/>
        </p:blipFill>
        <p:spPr>
          <a:xfrm>
            <a:off x="0" y="1250"/>
            <a:ext cx="9144001" cy="483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138200" y="1999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00"/>
              <a:t>                           THANK YOU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10048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Security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6006" l="0" r="-704" t="0"/>
          <a:stretch/>
        </p:blipFill>
        <p:spPr>
          <a:xfrm>
            <a:off x="0" y="1250"/>
            <a:ext cx="9208725" cy="483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